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79CEB-0DCB-4872-80ED-7135B5D10C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C6909C-F289-4D33-9F8A-0EA62D3CCF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5E0B7D-91B2-4696-8369-6C6D30C96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9024B-281B-449C-A030-0F49B02633F7}" type="datetimeFigureOut">
              <a:rPr lang="en-US" smtClean="0"/>
              <a:t>2/23/2020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E48FF-6B06-4ED0-81C2-D67484190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0B7CE0-CF10-4386-9709-832B641A6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05F9-B20A-4A68-B449-F4551FC6D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491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D3654-351E-4A06-B311-3A773AFE1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14A7B6-6A15-4F65-B0B4-DD7B469488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902812-3F77-4156-AE46-79B6B0DD3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9024B-281B-449C-A030-0F49B02633F7}" type="datetimeFigureOut">
              <a:rPr lang="en-US" smtClean="0"/>
              <a:t>2/23/2020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3CA8AD-4E48-479E-8F0F-8A0FD5909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7B497C-FFBE-4F32-86BA-C970FE78E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05F9-B20A-4A68-B449-F4551FC6D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607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D7A450-4A2C-493C-96C0-1470456371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99AA81-CBB3-4E26-BF03-52DC88D395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4806EB-87BE-4C4F-B567-A8220F4E8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9024B-281B-449C-A030-0F49B02633F7}" type="datetimeFigureOut">
              <a:rPr lang="en-US" smtClean="0"/>
              <a:t>2/23/2020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A34AE-F846-40E0-89E0-FD88BF8D2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35392F-50C4-4A31-8E72-354DE5533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05F9-B20A-4A68-B449-F4551FC6D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081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90C174-A59B-45A8-B510-D0A5892DD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25420F-3656-4DD5-8B78-D79E7942A7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F44AE0-273A-4448-B029-1D967C20B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9024B-281B-449C-A030-0F49B02633F7}" type="datetimeFigureOut">
              <a:rPr lang="en-US" smtClean="0"/>
              <a:t>2/23/2020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593E20-A08C-472F-8DE5-F0C27DB93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CA5067-582C-4E73-ACDB-F980A08A0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05F9-B20A-4A68-B449-F4551FC6D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579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22154-6082-41B1-8E4C-D43010461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0D12B2-A1DB-4041-A4B3-B1F4D826C6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DC44F1-EDF2-4A42-8285-CC0F866A8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9024B-281B-449C-A030-0F49B02633F7}" type="datetimeFigureOut">
              <a:rPr lang="en-US" smtClean="0"/>
              <a:t>2/23/2020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1FADB6-CAFD-49DA-96A4-30DE88260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39EA77-FF5A-4F28-BE06-EBF8EBC8D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05F9-B20A-4A68-B449-F4551FC6D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300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F639AF-7AC7-46FE-A8B8-C3A026A9B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0C75F0-EC6E-4186-BED6-5D236FFCE9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46F8D6-27F4-4238-A295-AC71B12CCA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E03988-2D95-4584-9E38-4EDADEDB7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9024B-281B-449C-A030-0F49B02633F7}" type="datetimeFigureOut">
              <a:rPr lang="en-US" smtClean="0"/>
              <a:t>2/23/2020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B7C287-4E15-4CF4-B82B-8BECB0CAA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FD43C1-1238-4D8C-B79D-EA36484A7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05F9-B20A-4A68-B449-F4551FC6D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001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5A3526-C5F0-4E8E-8D29-EB510FEBF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270E16-6CC7-4634-A901-87F729CEF9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106F4C-02C3-428A-B75D-FB936E66D3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11DFE2-6FB3-48F7-84EB-562413ED11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F01222-D4B6-45AE-A721-1C6E0F60CE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943E4B-4416-4B53-9ED7-9769E5FA5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9024B-281B-449C-A030-0F49B02633F7}" type="datetimeFigureOut">
              <a:rPr lang="en-US" smtClean="0"/>
              <a:t>2/23/2020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70F957-C184-4711-B152-F27298980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528CF4-EABE-4188-8FCC-F6DB3C49B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05F9-B20A-4A68-B449-F4551FC6D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826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1E39A-C4E6-42BE-9A1A-6E48B36DC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F9ED27-D847-4C9A-9BC7-8986C7A4F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9024B-281B-449C-A030-0F49B02633F7}" type="datetimeFigureOut">
              <a:rPr lang="en-US" smtClean="0"/>
              <a:t>2/23/2020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A282CD-9BA6-4958-A370-2FD07BE04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B03962-3C4F-4308-8B04-7DDC8BDC8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05F9-B20A-4A68-B449-F4551FC6D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258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449981-3C8C-4426-B60E-709C1442A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9024B-281B-449C-A030-0F49B02633F7}" type="datetimeFigureOut">
              <a:rPr lang="en-US" smtClean="0"/>
              <a:t>2/23/2020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57A7B6-DDF4-4A06-A8B3-8E374406B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D7082F-0A78-492C-98E8-99738BF3D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05F9-B20A-4A68-B449-F4551FC6D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037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D7F90-44DA-407F-BA8E-55B3B3949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26526C-CB15-430D-8FBA-600403B9AF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5BBD3C-29B1-4D40-B19E-F3C27D9D70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0F64D3-6A49-499D-9593-AFE5BD3D8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9024B-281B-449C-A030-0F49B02633F7}" type="datetimeFigureOut">
              <a:rPr lang="en-US" smtClean="0"/>
              <a:t>2/23/2020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9E7A84-1798-45CA-A444-05EC84594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4D4DC9-A500-4BB3-B9A2-7D7952C47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05F9-B20A-4A68-B449-F4551FC6D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730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704CB-19C9-49E4-B944-6F6EFACC7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3C333A-E1EE-422A-A48C-83514A2F4D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45ADA5-279B-4D54-8DBC-40127B5677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D66F3D-4BEB-4E1D-B19A-1449DCB04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9024B-281B-449C-A030-0F49B02633F7}" type="datetimeFigureOut">
              <a:rPr lang="en-US" smtClean="0"/>
              <a:t>2/23/2020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6D5D01-AF7D-4BB5-B507-A389BE00E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A77E00-5DE8-48D3-953C-175C691BA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D05F9-B20A-4A68-B449-F4551FC6D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378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AD36AA-5384-489E-A67B-6B630DB26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AF6AE4-0430-4EB5-9EBE-FBBF1699F3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71D718-4F5B-4FFC-9C1C-73C38BB604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C9024B-281B-449C-A030-0F49B02633F7}" type="datetimeFigureOut">
              <a:rPr lang="en-US" smtClean="0"/>
              <a:t>2/23/2020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61383E-C3DB-40C7-8ED6-4ECD16D749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586760-8CF2-4578-8A61-2A3D22DBB4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D05F9-B20A-4A68-B449-F4551FC6D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285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296AD-21B2-4390-AEF9-E75D29F00A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00200"/>
            <a:ext cx="9144000" cy="2387600"/>
          </a:xfrm>
        </p:spPr>
        <p:txBody>
          <a:bodyPr/>
          <a:lstStyle/>
          <a:p>
            <a:r>
              <a:rPr lang="en-US" dirty="0"/>
              <a:t>Steps to Embed Fonts in Power Point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72B9EC-85CA-402B-8546-737B4E292A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29919"/>
            <a:ext cx="9144000" cy="165576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170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56B3A-89D5-4590-8DFE-CBF806FDA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Select File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77D3567-EB7E-493A-AFB0-0124D1BC7A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83212" y="1356678"/>
            <a:ext cx="9050782" cy="4876556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8C0FCC4-2C3F-4B02-AE7B-EA72A391E3D9}"/>
              </a:ext>
            </a:extLst>
          </p:cNvPr>
          <p:cNvSpPr/>
          <p:nvPr/>
        </p:nvSpPr>
        <p:spPr>
          <a:xfrm>
            <a:off x="1083212" y="1505243"/>
            <a:ext cx="379828" cy="32355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EE53A1E2-DF35-430B-8F61-0F11854A4BC9}"/>
              </a:ext>
            </a:extLst>
          </p:cNvPr>
          <p:cNvSpPr/>
          <p:nvPr/>
        </p:nvSpPr>
        <p:spPr>
          <a:xfrm>
            <a:off x="1026941" y="547432"/>
            <a:ext cx="492369" cy="957811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120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40DD7-36D9-44C8-8184-A8163E276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Select Options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E55DB8D8-E227-4617-9514-112EA5DABD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2914" y="885370"/>
            <a:ext cx="11458171" cy="5813923"/>
          </a:xfrm>
          <a:prstGeom prst="rect">
            <a:avLst/>
          </a:prstGeom>
        </p:spPr>
      </p:pic>
      <p:sp>
        <p:nvSpPr>
          <p:cNvPr id="8" name="Arrow: Down 7">
            <a:extLst>
              <a:ext uri="{FF2B5EF4-FFF2-40B4-BE49-F238E27FC236}">
                <a16:creationId xmlns:a16="http://schemas.microsoft.com/office/drawing/2014/main" id="{0A29C94D-E611-4B01-A4DE-805EB8BAD047}"/>
              </a:ext>
            </a:extLst>
          </p:cNvPr>
          <p:cNvSpPr/>
          <p:nvPr/>
        </p:nvSpPr>
        <p:spPr>
          <a:xfrm rot="2236655">
            <a:off x="1214103" y="4948697"/>
            <a:ext cx="748335" cy="149367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64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85AA5-5593-4DB5-ABFF-8F6C607C3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2114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Select Save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A69F0F1-579F-4658-B940-036D256C4B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0506" y="886266"/>
            <a:ext cx="11226018" cy="5940216"/>
          </a:xfrm>
          <a:prstGeom prst="rect">
            <a:avLst/>
          </a:prstGeom>
        </p:spPr>
      </p:pic>
      <p:sp>
        <p:nvSpPr>
          <p:cNvPr id="5" name="Arrow: Down 4">
            <a:extLst>
              <a:ext uri="{FF2B5EF4-FFF2-40B4-BE49-F238E27FC236}">
                <a16:creationId xmlns:a16="http://schemas.microsoft.com/office/drawing/2014/main" id="{B3E02C54-AA6C-4FAE-88E0-63B44C17F0EB}"/>
              </a:ext>
            </a:extLst>
          </p:cNvPr>
          <p:cNvSpPr/>
          <p:nvPr/>
        </p:nvSpPr>
        <p:spPr>
          <a:xfrm>
            <a:off x="647114" y="492369"/>
            <a:ext cx="886264" cy="119575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2863C556-31C1-4D6F-84DD-9F6F1322FA49}"/>
              </a:ext>
            </a:extLst>
          </p:cNvPr>
          <p:cNvSpPr/>
          <p:nvPr/>
        </p:nvSpPr>
        <p:spPr>
          <a:xfrm rot="17745486">
            <a:off x="1758461" y="4389120"/>
            <a:ext cx="759655" cy="1519311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1726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13</Words>
  <Application>Microsoft Office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Steps to Embed Fonts in Power Point</vt:lpstr>
      <vt:lpstr>Select File</vt:lpstr>
      <vt:lpstr>Select Options</vt:lpstr>
      <vt:lpstr>Select Save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Steps to Embed Fonts in Power Point</dc:title>
  <dc:creator>Carmeshia Miller</dc:creator>
  <cp:lastModifiedBy>Carmeshia Miller</cp:lastModifiedBy>
  <cp:revision>1</cp:revision>
  <dcterms:created xsi:type="dcterms:W3CDTF">2020-02-23T16:09:40Z</dcterms:created>
  <dcterms:modified xsi:type="dcterms:W3CDTF">2020-02-23T16:16:16Z</dcterms:modified>
</cp:coreProperties>
</file>